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6" r:id="rId4"/>
    <p:sldId id="258" r:id="rId5"/>
    <p:sldId id="257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5" end="5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ixelbrush.ru/uploads/posts/2013-05/1369063833_001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4493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1772816"/>
            <a:ext cx="5904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познавательной образовательной деятельности (математика)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первой младшей группе              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«Прогулка в лес со Степашкой»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6309320"/>
            <a:ext cx="2504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Нижневартовск 2020г.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https://ds04.infourok.ru/uploads/ex/068b/00010472-088a4759/hello_html_1ebb9e4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429000"/>
            <a:ext cx="2232248" cy="3400728"/>
          </a:xfrm>
          <a:prstGeom prst="rect">
            <a:avLst/>
          </a:prstGeom>
          <a:noFill/>
        </p:spPr>
      </p:pic>
      <p:pic>
        <p:nvPicPr>
          <p:cNvPr id="8" name="Picture 6" descr="https://ds04.infourok.ru/uploads/ex/068b/00010472-088a4759/hello_html_1ebb9e4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789040"/>
            <a:ext cx="1691680" cy="2577197"/>
          </a:xfrm>
          <a:prstGeom prst="rect">
            <a:avLst/>
          </a:prstGeom>
          <a:noFill/>
        </p:spPr>
      </p:pic>
      <p:pic>
        <p:nvPicPr>
          <p:cNvPr id="9" name="Picture 2" descr="http://s017.radikal.ru/i402/1305/9c/614379c8e40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721054" cy="17728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59632" y="188640"/>
            <a:ext cx="7578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орода Нижневартовска детский сад №44 «Золотой ключик»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4005064"/>
            <a:ext cx="2841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Выполнила воспитатель:</a:t>
            </a: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Аминова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А.К.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3-tub-ru.yandex.net/i?id=825282429f9423fb219a5ea044cc4314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0276" cy="6884704"/>
          </a:xfrm>
          <a:prstGeom prst="rect">
            <a:avLst/>
          </a:prstGeom>
          <a:noFill/>
        </p:spPr>
      </p:pic>
      <p:pic>
        <p:nvPicPr>
          <p:cNvPr id="9" name="Picture 6" descr="https://ds04.infourok.ru/uploads/ex/068b/00010472-088a4759/hello_html_1ebb9e4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280803"/>
            <a:ext cx="1691680" cy="2577197"/>
          </a:xfrm>
          <a:prstGeom prst="rect">
            <a:avLst/>
          </a:prstGeom>
          <a:noFill/>
        </p:spPr>
      </p:pic>
      <p:pic>
        <p:nvPicPr>
          <p:cNvPr id="10" name="Picture 6" descr="https://ds04.infourok.ru/uploads/ex/068b/00010472-088a4759/hello_html_1ebb9e4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276872"/>
            <a:ext cx="1691680" cy="2577197"/>
          </a:xfrm>
          <a:prstGeom prst="rect">
            <a:avLst/>
          </a:prstGeom>
          <a:noFill/>
        </p:spPr>
      </p:pic>
      <p:pic>
        <p:nvPicPr>
          <p:cNvPr id="11" name="Picture 6" descr="https://ds04.infourok.ru/uploads/ex/068b/00010472-088a4759/hello_html_1ebb9e4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0803"/>
            <a:ext cx="1691680" cy="2577197"/>
          </a:xfrm>
          <a:prstGeom prst="rect">
            <a:avLst/>
          </a:prstGeom>
          <a:noFill/>
        </p:spPr>
      </p:pic>
      <p:pic>
        <p:nvPicPr>
          <p:cNvPr id="14" name="Picture 6" descr="https://ds04.infourok.ru/uploads/ex/068b/00010472-088a4759/hello_html_1ebb9e4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204864"/>
            <a:ext cx="1691680" cy="2577197"/>
          </a:xfrm>
          <a:prstGeom prst="rect">
            <a:avLst/>
          </a:prstGeom>
          <a:noFill/>
        </p:spPr>
      </p:pic>
      <p:pic>
        <p:nvPicPr>
          <p:cNvPr id="15" name="Picture 6" descr="https://ds04.infourok.ru/uploads/ex/068b/00010472-088a4759/hello_html_1ebb9e4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429000"/>
            <a:ext cx="1691680" cy="2577197"/>
          </a:xfrm>
          <a:prstGeom prst="rect">
            <a:avLst/>
          </a:prstGeom>
          <a:noFill/>
        </p:spPr>
      </p:pic>
      <p:pic>
        <p:nvPicPr>
          <p:cNvPr id="12" name="Рисунок 11" descr="C:\Users\ЮниАрт\Pictures\230_cedar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140968"/>
            <a:ext cx="165618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ЮниАрт\Pictures\230_cedar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005064"/>
            <a:ext cx="165618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ЮниАрт\Pictures\230_cedar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501008"/>
            <a:ext cx="158417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ЮниАрт\Pictures\230_cedar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1628800"/>
            <a:ext cx="1656184" cy="1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ЮниАрт\Pictures\230_cedar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4365104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http://s017.radikal.ru/i402/1305/9c/614379c8e400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404664"/>
            <a:ext cx="1721054" cy="177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ixelbrush.ru/uploads/posts/2013-05/1369063833_001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4493" cy="6858000"/>
          </a:xfrm>
          <a:prstGeom prst="rect">
            <a:avLst/>
          </a:prstGeom>
          <a:noFill/>
        </p:spPr>
      </p:pic>
      <p:pic>
        <p:nvPicPr>
          <p:cNvPr id="6" name="Picture 6" descr="https://ds04.infourok.ru/uploads/ex/068b/00010472-088a4759/hello_html_1ebb9e4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115478"/>
            <a:ext cx="1800200" cy="2742522"/>
          </a:xfrm>
          <a:prstGeom prst="rect">
            <a:avLst/>
          </a:prstGeom>
          <a:noFill/>
        </p:spPr>
      </p:pic>
      <p:pic>
        <p:nvPicPr>
          <p:cNvPr id="7" name="Picture 6" descr="https://ds04.infourok.ru/uploads/ex/068b/00010472-088a4759/hello_html_1ebb9e4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8599" y="3573016"/>
            <a:ext cx="1845249" cy="2811152"/>
          </a:xfrm>
          <a:prstGeom prst="rect">
            <a:avLst/>
          </a:prstGeom>
          <a:noFill/>
        </p:spPr>
      </p:pic>
      <p:pic>
        <p:nvPicPr>
          <p:cNvPr id="9" name="Picture 6" descr="https://ds04.infourok.ru/uploads/ex/068b/00010472-088a4759/hello_html_1ebb9e4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3573016"/>
            <a:ext cx="1890651" cy="2880320"/>
          </a:xfrm>
          <a:prstGeom prst="rect">
            <a:avLst/>
          </a:prstGeom>
          <a:noFill/>
        </p:spPr>
      </p:pic>
      <p:pic>
        <p:nvPicPr>
          <p:cNvPr id="10" name="Picture 6" descr="https://ds04.infourok.ru/uploads/ex/068b/00010472-088a4759/hello_html_1ebb9e4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3676675"/>
            <a:ext cx="2088232" cy="3181325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268760"/>
            <a:ext cx="2356918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https://ds04.infourok.ru/uploads/ex/068b/00010472-088a4759/hello_html_1ebb9e4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115478"/>
            <a:ext cx="1800200" cy="2742522"/>
          </a:xfrm>
          <a:prstGeom prst="rect">
            <a:avLst/>
          </a:prstGeom>
          <a:noFill/>
        </p:spPr>
      </p:pic>
      <p:pic>
        <p:nvPicPr>
          <p:cNvPr id="16" name="Picture 6" descr="https://ds04.infourok.ru/uploads/ex/068b/00010472-088a4759/hello_html_1ebb9e4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115478"/>
            <a:ext cx="1800200" cy="2742522"/>
          </a:xfrm>
          <a:prstGeom prst="rect">
            <a:avLst/>
          </a:prstGeom>
          <a:noFill/>
        </p:spPr>
      </p:pic>
      <p:pic>
        <p:nvPicPr>
          <p:cNvPr id="17" name="Picture 6" descr="https://ds04.infourok.ru/uploads/ex/068b/00010472-088a4759/hello_html_1ebb9e4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115478"/>
            <a:ext cx="1800200" cy="2742522"/>
          </a:xfrm>
          <a:prstGeom prst="rect">
            <a:avLst/>
          </a:prstGeom>
          <a:noFill/>
        </p:spPr>
      </p:pic>
      <p:pic>
        <p:nvPicPr>
          <p:cNvPr id="18" name="Picture 2" descr="http://s017.radikal.ru/i402/1305/9c/614379c8e40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188640"/>
            <a:ext cx="1721054" cy="177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ixelbrush.ru/uploads/posts/2013-05/1369063833_001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4493" cy="6858000"/>
          </a:xfrm>
          <a:prstGeom prst="rect">
            <a:avLst/>
          </a:prstGeom>
          <a:noFill/>
        </p:spPr>
      </p:pic>
      <p:pic>
        <p:nvPicPr>
          <p:cNvPr id="3" name="Picture 6" descr="https://ds04.infourok.ru/uploads/ex/068b/00010472-088a4759/hello_html_1ebb9e4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908721"/>
            <a:ext cx="3905126" cy="5949280"/>
          </a:xfrm>
          <a:prstGeom prst="rect">
            <a:avLst/>
          </a:prstGeom>
          <a:noFill/>
        </p:spPr>
      </p:pic>
      <p:pic>
        <p:nvPicPr>
          <p:cNvPr id="6" name="Picture 6" descr="https://ds04.infourok.ru/uploads/ex/068b/00010472-088a4759/hello_html_1ebb9e4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861048"/>
            <a:ext cx="1800200" cy="2742522"/>
          </a:xfrm>
          <a:prstGeom prst="rect">
            <a:avLst/>
          </a:prstGeom>
          <a:noFill/>
        </p:spPr>
      </p:pic>
      <p:pic>
        <p:nvPicPr>
          <p:cNvPr id="7" name="Picture 6" descr="https://ds04.infourok.ru/uploads/ex/068b/00010472-088a4759/hello_html_1ebb9e4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8599" y="3573016"/>
            <a:ext cx="1845249" cy="2811152"/>
          </a:xfrm>
          <a:prstGeom prst="rect">
            <a:avLst/>
          </a:prstGeom>
          <a:noFill/>
        </p:spPr>
      </p:pic>
      <p:pic>
        <p:nvPicPr>
          <p:cNvPr id="8" name="Picture 6" descr="https://ds04.infourok.ru/uploads/ex/068b/00010472-088a4759/hello_html_1ebb9e4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268760"/>
            <a:ext cx="1691680" cy="2577197"/>
          </a:xfrm>
          <a:prstGeom prst="rect">
            <a:avLst/>
          </a:prstGeom>
          <a:noFill/>
        </p:spPr>
      </p:pic>
      <p:pic>
        <p:nvPicPr>
          <p:cNvPr id="9" name="Picture 6" descr="https://ds04.infourok.ru/uploads/ex/068b/00010472-088a4759/hello_html_1ebb9e4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3573016"/>
            <a:ext cx="1890651" cy="2880320"/>
          </a:xfrm>
          <a:prstGeom prst="rect">
            <a:avLst/>
          </a:prstGeom>
          <a:noFill/>
        </p:spPr>
      </p:pic>
      <p:pic>
        <p:nvPicPr>
          <p:cNvPr id="10" name="Picture 6" descr="https://ds04.infourok.ru/uploads/ex/068b/00010472-088a4759/hello_html_1ebb9e4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3676675"/>
            <a:ext cx="2088232" cy="3181325"/>
          </a:xfrm>
          <a:prstGeom prst="rect">
            <a:avLst/>
          </a:prstGeom>
          <a:noFill/>
        </p:spPr>
      </p:pic>
      <p:pic>
        <p:nvPicPr>
          <p:cNvPr id="11" name="Picture 6" descr="https://ds04.infourok.ru/uploads/ex/068b/00010472-088a4759/hello_html_1ebb9e4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1691680" cy="2577197"/>
          </a:xfrm>
          <a:prstGeom prst="rect">
            <a:avLst/>
          </a:prstGeom>
          <a:noFill/>
        </p:spPr>
      </p:pic>
      <p:pic>
        <p:nvPicPr>
          <p:cNvPr id="12" name="Picture 6" descr="https://ds04.infourok.ru/uploads/ex/068b/00010472-088a4759/hello_html_1ebb9e4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052736"/>
            <a:ext cx="1691680" cy="2577197"/>
          </a:xfrm>
          <a:prstGeom prst="rect">
            <a:avLst/>
          </a:prstGeom>
          <a:noFill/>
        </p:spPr>
      </p:pic>
      <p:pic>
        <p:nvPicPr>
          <p:cNvPr id="13" name="Picture 2" descr="http://s017.radikal.ru/i402/1305/9c/614379c8e40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2946" y="0"/>
            <a:ext cx="1721054" cy="177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ЮниАрт\Pictures\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6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3-tub-ru.yandex.net/i?id=825282429f9423fb219a5ea044cc4314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0276" cy="6884704"/>
          </a:xfrm>
          <a:prstGeom prst="rect">
            <a:avLst/>
          </a:prstGeom>
          <a:noFill/>
        </p:spPr>
      </p:pic>
      <p:pic>
        <p:nvPicPr>
          <p:cNvPr id="4" name="Picture 14" descr="http://smayls.ru/data/smiles/animashki-mishki-29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643182"/>
            <a:ext cx="3214710" cy="2693026"/>
          </a:xfrm>
          <a:prstGeom prst="rect">
            <a:avLst/>
          </a:prstGeom>
          <a:noFill/>
        </p:spPr>
      </p:pic>
      <p:pic>
        <p:nvPicPr>
          <p:cNvPr id="5" name="Picture 14" descr="http://smayls.ru/data/smiles/animashki-mishki-29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3214710" cy="2693026"/>
          </a:xfrm>
          <a:prstGeom prst="rect">
            <a:avLst/>
          </a:prstGeom>
          <a:noFill/>
        </p:spPr>
      </p:pic>
      <p:pic>
        <p:nvPicPr>
          <p:cNvPr id="6" name="Picture 14" descr="http://smayls.ru/data/smiles/animashki-mishki-29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645024"/>
            <a:ext cx="3214710" cy="2693026"/>
          </a:xfrm>
          <a:prstGeom prst="rect">
            <a:avLst/>
          </a:prstGeom>
          <a:noFill/>
        </p:spPr>
      </p:pic>
      <p:pic>
        <p:nvPicPr>
          <p:cNvPr id="9" name="Picture 6" descr="https://ds04.infourok.ru/uploads/ex/068b/00010472-088a4759/hello_html_1ebb9e4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4280803"/>
            <a:ext cx="1691680" cy="2577197"/>
          </a:xfrm>
          <a:prstGeom prst="rect">
            <a:avLst/>
          </a:prstGeom>
          <a:noFill/>
        </p:spPr>
      </p:pic>
      <p:pic>
        <p:nvPicPr>
          <p:cNvPr id="10" name="Picture 6" descr="https://ds04.infourok.ru/uploads/ex/068b/00010472-088a4759/hello_html_1ebb9e4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276872"/>
            <a:ext cx="1691680" cy="2577197"/>
          </a:xfrm>
          <a:prstGeom prst="rect">
            <a:avLst/>
          </a:prstGeom>
          <a:noFill/>
        </p:spPr>
      </p:pic>
      <p:pic>
        <p:nvPicPr>
          <p:cNvPr id="11" name="Picture 6" descr="https://ds04.infourok.ru/uploads/ex/068b/00010472-088a4759/hello_html_1ebb9e4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80803"/>
            <a:ext cx="1691680" cy="2577197"/>
          </a:xfrm>
          <a:prstGeom prst="rect">
            <a:avLst/>
          </a:prstGeom>
          <a:noFill/>
        </p:spPr>
      </p:pic>
      <p:pic>
        <p:nvPicPr>
          <p:cNvPr id="12" name="Picture 6" descr="https://ds04.infourok.ru/uploads/ex/068b/00010472-088a4759/hello_html_1ebb9e4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280803"/>
            <a:ext cx="1691680" cy="2577197"/>
          </a:xfrm>
          <a:prstGeom prst="rect">
            <a:avLst/>
          </a:prstGeom>
          <a:noFill/>
        </p:spPr>
      </p:pic>
      <p:pic>
        <p:nvPicPr>
          <p:cNvPr id="14" name="Picture 6" descr="https://ds04.infourok.ru/uploads/ex/068b/00010472-088a4759/hello_html_1ebb9e4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204864"/>
            <a:ext cx="1691680" cy="2577197"/>
          </a:xfrm>
          <a:prstGeom prst="rect">
            <a:avLst/>
          </a:prstGeom>
          <a:noFill/>
        </p:spPr>
      </p:pic>
      <p:pic>
        <p:nvPicPr>
          <p:cNvPr id="15" name="Picture 6" descr="https://ds04.infourok.ru/uploads/ex/068b/00010472-088a4759/hello_html_1ebb9e4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429000"/>
            <a:ext cx="1691680" cy="2577197"/>
          </a:xfrm>
          <a:prstGeom prst="rect">
            <a:avLst/>
          </a:prstGeom>
          <a:noFill/>
        </p:spPr>
      </p:pic>
      <p:pic>
        <p:nvPicPr>
          <p:cNvPr id="16" name="Picture 2" descr="http://s017.radikal.ru/i402/1305/9c/614379c8e40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0"/>
            <a:ext cx="1721054" cy="177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3-tub-ru.yandex.net/i?id=825282429f9423fb219a5ea044cc4314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0276" cy="6884704"/>
          </a:xfrm>
          <a:prstGeom prst="rect">
            <a:avLst/>
          </a:prstGeom>
          <a:noFill/>
        </p:spPr>
      </p:pic>
      <p:pic>
        <p:nvPicPr>
          <p:cNvPr id="9" name="Picture 6" descr="https://ds04.infourok.ru/uploads/ex/068b/00010472-088a4759/hello_html_1ebb9e4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280803"/>
            <a:ext cx="1691680" cy="2577197"/>
          </a:xfrm>
          <a:prstGeom prst="rect">
            <a:avLst/>
          </a:prstGeom>
          <a:noFill/>
        </p:spPr>
      </p:pic>
      <p:pic>
        <p:nvPicPr>
          <p:cNvPr id="10" name="Picture 6" descr="https://ds04.infourok.ru/uploads/ex/068b/00010472-088a4759/hello_html_1ebb9e4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276872"/>
            <a:ext cx="1691680" cy="2577197"/>
          </a:xfrm>
          <a:prstGeom prst="rect">
            <a:avLst/>
          </a:prstGeom>
          <a:noFill/>
        </p:spPr>
      </p:pic>
      <p:pic>
        <p:nvPicPr>
          <p:cNvPr id="11" name="Picture 6" descr="https://ds04.infourok.ru/uploads/ex/068b/00010472-088a4759/hello_html_1ebb9e4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0803"/>
            <a:ext cx="1691680" cy="2577197"/>
          </a:xfrm>
          <a:prstGeom prst="rect">
            <a:avLst/>
          </a:prstGeom>
          <a:noFill/>
        </p:spPr>
      </p:pic>
      <p:pic>
        <p:nvPicPr>
          <p:cNvPr id="14" name="Picture 6" descr="https://ds04.infourok.ru/uploads/ex/068b/00010472-088a4759/hello_html_1ebb9e4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204864"/>
            <a:ext cx="1691680" cy="2577197"/>
          </a:xfrm>
          <a:prstGeom prst="rect">
            <a:avLst/>
          </a:prstGeom>
          <a:noFill/>
        </p:spPr>
      </p:pic>
      <p:pic>
        <p:nvPicPr>
          <p:cNvPr id="15" name="Picture 6" descr="https://ds04.infourok.ru/uploads/ex/068b/00010472-088a4759/hello_html_1ebb9e4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429000"/>
            <a:ext cx="1691680" cy="2577197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356992"/>
            <a:ext cx="250927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149080"/>
            <a:ext cx="2191124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708920"/>
            <a:ext cx="2088232" cy="2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://s017.radikal.ru/i402/1305/9c/614379c8e400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0"/>
            <a:ext cx="1721054" cy="177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3-tub-ru.yandex.net/i?id=825282429f9423fb219a5ea044cc4314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0276" cy="6884704"/>
          </a:xfrm>
          <a:prstGeom prst="rect">
            <a:avLst/>
          </a:prstGeom>
          <a:noFill/>
        </p:spPr>
      </p:pic>
      <p:pic>
        <p:nvPicPr>
          <p:cNvPr id="9" name="Picture 6" descr="https://ds04.infourok.ru/uploads/ex/068b/00010472-088a4759/hello_html_1ebb9e4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280803"/>
            <a:ext cx="1691680" cy="2577197"/>
          </a:xfrm>
          <a:prstGeom prst="rect">
            <a:avLst/>
          </a:prstGeom>
          <a:noFill/>
        </p:spPr>
      </p:pic>
      <p:pic>
        <p:nvPicPr>
          <p:cNvPr id="10" name="Picture 6" descr="https://ds04.infourok.ru/uploads/ex/068b/00010472-088a4759/hello_html_1ebb9e4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276872"/>
            <a:ext cx="1691680" cy="2577197"/>
          </a:xfrm>
          <a:prstGeom prst="rect">
            <a:avLst/>
          </a:prstGeom>
          <a:noFill/>
        </p:spPr>
      </p:pic>
      <p:pic>
        <p:nvPicPr>
          <p:cNvPr id="11" name="Picture 6" descr="https://ds04.infourok.ru/uploads/ex/068b/00010472-088a4759/hello_html_1ebb9e4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0803"/>
            <a:ext cx="1691680" cy="2577197"/>
          </a:xfrm>
          <a:prstGeom prst="rect">
            <a:avLst/>
          </a:prstGeom>
          <a:noFill/>
        </p:spPr>
      </p:pic>
      <p:pic>
        <p:nvPicPr>
          <p:cNvPr id="14" name="Picture 6" descr="https://ds04.infourok.ru/uploads/ex/068b/00010472-088a4759/hello_html_1ebb9e4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204864"/>
            <a:ext cx="1691680" cy="2577197"/>
          </a:xfrm>
          <a:prstGeom prst="rect">
            <a:avLst/>
          </a:prstGeom>
          <a:noFill/>
        </p:spPr>
      </p:pic>
      <p:pic>
        <p:nvPicPr>
          <p:cNvPr id="15" name="Picture 6" descr="https://ds04.infourok.ru/uploads/ex/068b/00010472-088a4759/hello_html_1ebb9e4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429000"/>
            <a:ext cx="1691680" cy="2577197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356992"/>
            <a:ext cx="250927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149080"/>
            <a:ext cx="2191124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s017.radikal.ru/i402/1305/9c/614379c8e40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721054" cy="177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3-tub-ru.yandex.net/i?id=825282429f9423fb219a5ea044cc4314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0276" cy="6884704"/>
          </a:xfrm>
          <a:prstGeom prst="rect">
            <a:avLst/>
          </a:prstGeom>
          <a:noFill/>
        </p:spPr>
      </p:pic>
      <p:pic>
        <p:nvPicPr>
          <p:cNvPr id="9" name="Picture 6" descr="https://ds04.infourok.ru/uploads/ex/068b/00010472-088a4759/hello_html_1ebb9e4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280803"/>
            <a:ext cx="1691680" cy="2577197"/>
          </a:xfrm>
          <a:prstGeom prst="rect">
            <a:avLst/>
          </a:prstGeom>
          <a:noFill/>
        </p:spPr>
      </p:pic>
      <p:pic>
        <p:nvPicPr>
          <p:cNvPr id="10" name="Picture 6" descr="https://ds04.infourok.ru/uploads/ex/068b/00010472-088a4759/hello_html_1ebb9e4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276872"/>
            <a:ext cx="1691680" cy="2577197"/>
          </a:xfrm>
          <a:prstGeom prst="rect">
            <a:avLst/>
          </a:prstGeom>
          <a:noFill/>
        </p:spPr>
      </p:pic>
      <p:pic>
        <p:nvPicPr>
          <p:cNvPr id="11" name="Picture 6" descr="https://ds04.infourok.ru/uploads/ex/068b/00010472-088a4759/hello_html_1ebb9e4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0803"/>
            <a:ext cx="1691680" cy="2577197"/>
          </a:xfrm>
          <a:prstGeom prst="rect">
            <a:avLst/>
          </a:prstGeom>
          <a:noFill/>
        </p:spPr>
      </p:pic>
      <p:pic>
        <p:nvPicPr>
          <p:cNvPr id="14" name="Picture 6" descr="https://ds04.infourok.ru/uploads/ex/068b/00010472-088a4759/hello_html_1ebb9e4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204864"/>
            <a:ext cx="1691680" cy="2577197"/>
          </a:xfrm>
          <a:prstGeom prst="rect">
            <a:avLst/>
          </a:prstGeom>
          <a:noFill/>
        </p:spPr>
      </p:pic>
      <p:pic>
        <p:nvPicPr>
          <p:cNvPr id="15" name="Picture 6" descr="https://ds04.infourok.ru/uploads/ex/068b/00010472-088a4759/hello_html_1ebb9e4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429000"/>
            <a:ext cx="1691680" cy="2577197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356992"/>
            <a:ext cx="250927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149080"/>
            <a:ext cx="2191124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708920"/>
            <a:ext cx="2088232" cy="2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s017.radikal.ru/i402/1305/9c/614379c8e400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0"/>
            <a:ext cx="1721054" cy="177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3-tub-ru.yandex.net/i?id=825282429f9423fb219a5ea044cc4314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0276" cy="6884704"/>
          </a:xfrm>
          <a:prstGeom prst="rect">
            <a:avLst/>
          </a:prstGeom>
          <a:noFill/>
        </p:spPr>
      </p:pic>
      <p:pic>
        <p:nvPicPr>
          <p:cNvPr id="9" name="Picture 6" descr="https://ds04.infourok.ru/uploads/ex/068b/00010472-088a4759/hello_html_1ebb9e4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280803"/>
            <a:ext cx="1691680" cy="2577197"/>
          </a:xfrm>
          <a:prstGeom prst="rect">
            <a:avLst/>
          </a:prstGeom>
          <a:noFill/>
        </p:spPr>
      </p:pic>
      <p:pic>
        <p:nvPicPr>
          <p:cNvPr id="10" name="Picture 6" descr="https://ds04.infourok.ru/uploads/ex/068b/00010472-088a4759/hello_html_1ebb9e4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276872"/>
            <a:ext cx="1691680" cy="2577197"/>
          </a:xfrm>
          <a:prstGeom prst="rect">
            <a:avLst/>
          </a:prstGeom>
          <a:noFill/>
        </p:spPr>
      </p:pic>
      <p:pic>
        <p:nvPicPr>
          <p:cNvPr id="11" name="Picture 6" descr="https://ds04.infourok.ru/uploads/ex/068b/00010472-088a4759/hello_html_1ebb9e4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0803"/>
            <a:ext cx="1691680" cy="2577197"/>
          </a:xfrm>
          <a:prstGeom prst="rect">
            <a:avLst/>
          </a:prstGeom>
          <a:noFill/>
        </p:spPr>
      </p:pic>
      <p:pic>
        <p:nvPicPr>
          <p:cNvPr id="14" name="Picture 6" descr="https://ds04.infourok.ru/uploads/ex/068b/00010472-088a4759/hello_html_1ebb9e4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204864"/>
            <a:ext cx="1691680" cy="2577197"/>
          </a:xfrm>
          <a:prstGeom prst="rect">
            <a:avLst/>
          </a:prstGeom>
          <a:noFill/>
        </p:spPr>
      </p:pic>
      <p:pic>
        <p:nvPicPr>
          <p:cNvPr id="15" name="Picture 6" descr="https://ds04.infourok.ru/uploads/ex/068b/00010472-088a4759/hello_html_1ebb9e4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429000"/>
            <a:ext cx="1691680" cy="2577197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348880"/>
            <a:ext cx="250927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564904"/>
            <a:ext cx="2088232" cy="2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s017.radikal.ru/i402/1305/9c/614379c8e40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0"/>
            <a:ext cx="1721054" cy="177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45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ЮниАрт</dc:creator>
  <cp:lastModifiedBy>ЮниАрт</cp:lastModifiedBy>
  <cp:revision>19</cp:revision>
  <dcterms:created xsi:type="dcterms:W3CDTF">2020-04-05T07:15:19Z</dcterms:created>
  <dcterms:modified xsi:type="dcterms:W3CDTF">2020-04-05T12:20:56Z</dcterms:modified>
</cp:coreProperties>
</file>